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1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6/13/2014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kumimoji="1"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817581" y="2739540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kumimoji="1" lang="ja-JP" altLang="en-US" sz="6600" dirty="0" smtClean="0"/>
              <a:t>理想のコーチング</a:t>
            </a:r>
            <a:endParaRPr kumimoji="1" lang="ja-JP" altLang="en-US" sz="6600" dirty="0"/>
          </a:p>
        </p:txBody>
      </p:sp>
      <p:sp>
        <p:nvSpPr>
          <p:cNvPr id="2" name="正方形/長方形 1"/>
          <p:cNvSpPr/>
          <p:nvPr/>
        </p:nvSpPr>
        <p:spPr>
          <a:xfrm>
            <a:off x="2286000" y="453270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742103" y="4572101"/>
            <a:ext cx="58612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 smtClean="0"/>
              <a:t>川島優　近藤俊　大塚美帆　下田卓也　刈田真人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sz="2000" dirty="0" smtClean="0"/>
              <a:t>塚田瑞城　阿部七海　伴恵理子　御手洗温子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21773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6828" y="404119"/>
            <a:ext cx="6308683" cy="1143000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＜コーチングの定義＞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692654" y="1547119"/>
            <a:ext cx="7850084" cy="4976520"/>
          </a:xfrm>
        </p:spPr>
        <p:txBody>
          <a:bodyPr>
            <a:normAutofit fontScale="92500" lnSpcReduction="10000"/>
          </a:bodyPr>
          <a:lstStyle/>
          <a:p>
            <a:r>
              <a:rPr lang="ja-JP" altLang="en-US" sz="3000" dirty="0" smtClean="0"/>
              <a:t>受け手の目標達成の支援</a:t>
            </a:r>
            <a:endParaRPr lang="en-US" altLang="ja-JP" sz="3000" dirty="0" smtClean="0"/>
          </a:p>
          <a:p>
            <a:r>
              <a:rPr kumimoji="1" lang="ja-JP" altLang="en-US" sz="3000" dirty="0" smtClean="0"/>
              <a:t>目標設定をするのは受け手</a:t>
            </a:r>
            <a:endParaRPr kumimoji="1" lang="en-US" altLang="ja-JP" sz="3000" dirty="0" smtClean="0"/>
          </a:p>
          <a:p>
            <a:r>
              <a:rPr lang="ja-JP" altLang="en-US" sz="3000" dirty="0" smtClean="0"/>
              <a:t>権限を持つが中心は受け手</a:t>
            </a:r>
            <a:endParaRPr kumimoji="1" lang="en-US" altLang="ja-JP" sz="3000" dirty="0" smtClean="0"/>
          </a:p>
          <a:p>
            <a:r>
              <a:rPr lang="ja-JP" altLang="en-US" sz="3000" dirty="0" smtClean="0"/>
              <a:t>選手の持っている力をのばす</a:t>
            </a:r>
            <a:endParaRPr lang="en-US" altLang="ja-JP" sz="3000" dirty="0" smtClean="0"/>
          </a:p>
          <a:p>
            <a:r>
              <a:rPr kumimoji="1" lang="ja-JP" altLang="en-US" sz="3000" dirty="0" smtClean="0"/>
              <a:t>選手の持っている資源を最大化し、支援する</a:t>
            </a:r>
            <a:endParaRPr kumimoji="1" lang="en-US" altLang="ja-JP" sz="3000" dirty="0" smtClean="0"/>
          </a:p>
          <a:p>
            <a:endParaRPr lang="en-US" altLang="ja-JP" sz="2800" dirty="0"/>
          </a:p>
          <a:p>
            <a:pPr marL="45720" indent="0">
              <a:buNone/>
            </a:pPr>
            <a:r>
              <a:rPr kumimoji="1" lang="ja-JP" altLang="en-US" dirty="0" smtClean="0"/>
              <a:t>参考文献</a:t>
            </a:r>
            <a:endParaRPr kumimoji="1" lang="en-US" altLang="ja-JP" dirty="0" smtClean="0"/>
          </a:p>
          <a:p>
            <a:pPr marL="45720" indent="0">
              <a:buNone/>
            </a:pPr>
            <a:r>
              <a:rPr lang="ja-JP" altLang="en-US" dirty="0" smtClean="0"/>
              <a:t>「コーチの本質」　著者　内山　治樹</a:t>
            </a:r>
            <a:endParaRPr lang="en-US" altLang="ja-JP" dirty="0" smtClean="0"/>
          </a:p>
          <a:p>
            <a:pPr marL="45720" indent="0">
              <a:buNone/>
            </a:pPr>
            <a:r>
              <a:rPr kumimoji="1" lang="ja-JP" altLang="en-US" dirty="0" smtClean="0"/>
              <a:t>「個人レベルとグループレベルを包含する」</a:t>
            </a:r>
            <a:endParaRPr kumimoji="1" lang="en-US" altLang="ja-JP" dirty="0" smtClean="0"/>
          </a:p>
          <a:p>
            <a:pPr marL="45720" indent="0">
              <a:buNone/>
            </a:pPr>
            <a:r>
              <a:rPr kumimoji="1" lang="ja-JP" altLang="en-US" dirty="0" smtClean="0"/>
              <a:t>著者　関工業専門高等学校　知材教育推進部会　平成</a:t>
            </a:r>
            <a:r>
              <a:rPr kumimoji="1" lang="en-US" altLang="ja-JP" dirty="0" smtClean="0"/>
              <a:t>24</a:t>
            </a:r>
            <a:r>
              <a:rPr kumimoji="1" lang="ja-JP" altLang="en-US" dirty="0" smtClean="0"/>
              <a:t>年</a:t>
            </a:r>
            <a:endParaRPr kumimoji="1" lang="en-US" altLang="ja-JP" dirty="0" smtClean="0"/>
          </a:p>
          <a:p>
            <a:pPr marL="45720" indent="0">
              <a:buNone/>
            </a:pPr>
            <a:r>
              <a:rPr lang="ja-JP" altLang="en-US" dirty="0" smtClean="0"/>
              <a:t>「</a:t>
            </a:r>
            <a:r>
              <a:rPr lang="en-US" altLang="ja-JP" dirty="0" smtClean="0"/>
              <a:t>The Five Most Important Questions</a:t>
            </a:r>
            <a:r>
              <a:rPr lang="ja-JP" altLang="en-US" dirty="0" smtClean="0"/>
              <a:t>」</a:t>
            </a:r>
            <a:r>
              <a:rPr lang="en-US" altLang="ja-JP" dirty="0" smtClean="0"/>
              <a:t> </a:t>
            </a:r>
            <a:r>
              <a:rPr lang="ja-JP" altLang="en-US" dirty="0" smtClean="0"/>
              <a:t>著者　</a:t>
            </a:r>
            <a:r>
              <a:rPr lang="en-US" altLang="ja-JP" dirty="0" err="1" smtClean="0"/>
              <a:t>Peter.F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Druker</a:t>
            </a:r>
            <a:endParaRPr kumimoji="1" lang="en-US" altLang="ja-JP" dirty="0" smtClean="0"/>
          </a:p>
          <a:p>
            <a:endParaRPr lang="en-US" altLang="ja-JP" sz="2800" dirty="0"/>
          </a:p>
          <a:p>
            <a:endParaRPr kumimoji="1" lang="en-US" altLang="ja-JP" sz="2800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4626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0" y="388707"/>
            <a:ext cx="6150875" cy="1143000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＜理想のコーチング＞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346327" y="1531706"/>
            <a:ext cx="8177169" cy="5326293"/>
          </a:xfrm>
        </p:spPr>
        <p:txBody>
          <a:bodyPr>
            <a:normAutofit fontScale="85000" lnSpcReduction="20000"/>
          </a:bodyPr>
          <a:lstStyle/>
          <a:p>
            <a:r>
              <a:rPr lang="ja-JP" altLang="en-US" sz="2600" dirty="0" smtClean="0"/>
              <a:t>選手の特性に合わせたコーチング</a:t>
            </a:r>
            <a:endParaRPr lang="en-US" altLang="ja-JP" sz="2600" dirty="0" smtClean="0"/>
          </a:p>
          <a:p>
            <a:pPr marL="45720" indent="0">
              <a:buNone/>
            </a:pPr>
            <a:r>
              <a:rPr lang="ja-JP" altLang="en-US" sz="2600" dirty="0" smtClean="0"/>
              <a:t>（年代、選手のスタイル、チームのレベルなど</a:t>
            </a:r>
            <a:endParaRPr lang="en-US" altLang="ja-JP" sz="2600" dirty="0"/>
          </a:p>
          <a:p>
            <a:pPr marL="45720" indent="0" algn="r">
              <a:buNone/>
            </a:pPr>
            <a:r>
              <a:rPr lang="ja-JP" altLang="en-US" sz="2600" dirty="0" smtClean="0"/>
              <a:t>によってコーチングを考え、変える）</a:t>
            </a:r>
            <a:endParaRPr lang="en-US" altLang="ja-JP" sz="2600" dirty="0"/>
          </a:p>
          <a:p>
            <a:pPr marL="45720" indent="0">
              <a:buNone/>
            </a:pPr>
            <a:r>
              <a:rPr kumimoji="1" lang="ja-JP" altLang="en-US" sz="2600" dirty="0" smtClean="0"/>
              <a:t>例えば</a:t>
            </a:r>
            <a:r>
              <a:rPr kumimoji="1" lang="en-US" altLang="ja-JP" sz="2600" dirty="0" smtClean="0"/>
              <a:t>…</a:t>
            </a:r>
          </a:p>
          <a:p>
            <a:pPr marL="45720" indent="0">
              <a:buNone/>
            </a:pPr>
            <a:r>
              <a:rPr lang="ja-JP" altLang="en-US" sz="2600" dirty="0" smtClean="0"/>
              <a:t>小学生：子どもたちだけで考え、組織を動かすことは不可能。コーチによるコーチングが重要。</a:t>
            </a:r>
            <a:endParaRPr lang="en-US" altLang="ja-JP" sz="2600" dirty="0" smtClean="0"/>
          </a:p>
          <a:p>
            <a:pPr marL="45720" indent="0">
              <a:buNone/>
            </a:pPr>
            <a:r>
              <a:rPr kumimoji="1" lang="ja-JP" altLang="en-US" sz="2600" dirty="0" smtClean="0"/>
              <a:t>高校生：選手自身が考えて行動する傾向が強い。コーチは選手の目的や価値観に対応をすることが必要。</a:t>
            </a:r>
            <a:endParaRPr kumimoji="1" lang="en-US" altLang="ja-JP" sz="2600" dirty="0" smtClean="0"/>
          </a:p>
          <a:p>
            <a:pPr marL="45720" indent="0">
              <a:buNone/>
            </a:pPr>
            <a:endParaRPr lang="en-US" altLang="ja-JP" dirty="0"/>
          </a:p>
          <a:p>
            <a:pPr marL="45720" indent="0">
              <a:buNone/>
            </a:pPr>
            <a:r>
              <a:rPr lang="ja-JP" altLang="en-US" dirty="0" smtClean="0"/>
              <a:t>参考文献</a:t>
            </a:r>
            <a:endParaRPr lang="en-US" altLang="ja-JP" dirty="0" smtClean="0"/>
          </a:p>
          <a:p>
            <a:pPr marL="45720" indent="0">
              <a:buNone/>
            </a:pPr>
            <a:r>
              <a:rPr kumimoji="1" lang="ja-JP" altLang="en-US" dirty="0" smtClean="0"/>
              <a:t>「高等学校における運動部活動のコーチングに関する考察</a:t>
            </a:r>
            <a:r>
              <a:rPr kumimoji="1" lang="en-US" altLang="ja-JP" dirty="0" smtClean="0"/>
              <a:t>〜</a:t>
            </a:r>
            <a:r>
              <a:rPr kumimoji="1" lang="ja-JP" altLang="en-US" dirty="0" smtClean="0"/>
              <a:t>生徒の目的達成とコーチの関わり方に着目して」</a:t>
            </a:r>
            <a:endParaRPr lang="en-US" altLang="ja-JP" dirty="0"/>
          </a:p>
          <a:p>
            <a:pPr marL="45720" indent="0">
              <a:buNone/>
            </a:pPr>
            <a:r>
              <a:rPr kumimoji="1" lang="ja-JP" altLang="en-US" dirty="0" smtClean="0"/>
              <a:t>著者　山本雄介　城後豊</a:t>
            </a:r>
            <a:endParaRPr kumimoji="1" lang="en-US" altLang="ja-JP" dirty="0" smtClean="0"/>
          </a:p>
          <a:p>
            <a:pPr marL="45720" indent="0">
              <a:buNone/>
            </a:pPr>
            <a:r>
              <a:rPr lang="ja-JP" altLang="en-US" dirty="0" smtClean="0"/>
              <a:t>「スポーツを大切に思う子供を育てる指導を求めて</a:t>
            </a:r>
            <a:r>
              <a:rPr lang="en-US" altLang="ja-JP" dirty="0" smtClean="0"/>
              <a:t>〜</a:t>
            </a:r>
            <a:r>
              <a:rPr lang="ja-JP" altLang="en-US" dirty="0" smtClean="0"/>
              <a:t>総合運動部の取り組みを通じて」　著者　和田英明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789829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05862" y="431026"/>
            <a:ext cx="6637938" cy="1143000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＜コーチングの問題点＞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404048" y="1424040"/>
            <a:ext cx="8388816" cy="5253550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立場の差や、知識の差、目的の不一致　など</a:t>
            </a:r>
            <a:endParaRPr kumimoji="1" lang="en-US" altLang="ja-JP" dirty="0" smtClean="0"/>
          </a:p>
          <a:p>
            <a:pPr marL="45720" indent="0">
              <a:buNone/>
            </a:pPr>
            <a:endParaRPr lang="en-US" altLang="ja-JP" dirty="0"/>
          </a:p>
          <a:p>
            <a:pPr marL="45720" indent="0">
              <a:buNone/>
            </a:pPr>
            <a:r>
              <a:rPr kumimoji="1" lang="ja-JP" altLang="en-US" dirty="0" smtClean="0"/>
              <a:t>本来ならば選手の目標達成を支援することがコーチであるが問題としていることが起こると</a:t>
            </a:r>
            <a:r>
              <a:rPr kumimoji="1" lang="en-US" altLang="ja-JP" dirty="0" smtClean="0"/>
              <a:t>…</a:t>
            </a:r>
          </a:p>
          <a:p>
            <a:pPr marL="45720" indent="0" algn="ctr">
              <a:buNone/>
            </a:pPr>
            <a:r>
              <a:rPr lang="en-US" altLang="ja-JP" dirty="0" smtClean="0"/>
              <a:t>↓</a:t>
            </a:r>
            <a:endParaRPr kumimoji="1" lang="en-US" altLang="ja-JP" dirty="0" smtClean="0"/>
          </a:p>
          <a:p>
            <a:pPr marL="45720" indent="0">
              <a:buNone/>
            </a:pPr>
            <a:r>
              <a:rPr lang="ja-JP" altLang="en-US" dirty="0" smtClean="0"/>
              <a:t>立場や知識の差からコーチの権力を一方的に押し付けるコーチング。</a:t>
            </a:r>
            <a:endParaRPr lang="en-US" altLang="ja-JP" dirty="0" smtClean="0"/>
          </a:p>
          <a:p>
            <a:pPr marL="45720" indent="0">
              <a:buNone/>
            </a:pPr>
            <a:r>
              <a:rPr kumimoji="1" lang="ja-JP" altLang="en-US" dirty="0" smtClean="0"/>
              <a:t>選手はコーチの道具という存在になり、自主性の失われた選手になって</a:t>
            </a:r>
            <a:r>
              <a:rPr kumimoji="1" lang="ja-JP" altLang="en-US" dirty="0" smtClean="0">
                <a:solidFill>
                  <a:schemeClr val="tx1"/>
                </a:solidFill>
              </a:rPr>
              <a:t>しまう</a:t>
            </a:r>
            <a:r>
              <a:rPr kumimoji="1" lang="ja-JP" altLang="en-US" dirty="0" smtClean="0"/>
              <a:t>。</a:t>
            </a:r>
            <a:endParaRPr kumimoji="1" lang="en-US" altLang="ja-JP" dirty="0" smtClean="0"/>
          </a:p>
          <a:p>
            <a:pPr marL="45720" indent="0">
              <a:buNone/>
            </a:pPr>
            <a:endParaRPr lang="en-US" altLang="ja-JP" dirty="0"/>
          </a:p>
          <a:p>
            <a:pPr marL="45720" indent="0">
              <a:buNone/>
            </a:pPr>
            <a:r>
              <a:rPr kumimoji="1" lang="ja-JP" altLang="en-US" sz="1900" dirty="0" smtClean="0"/>
              <a:t>参考文献</a:t>
            </a:r>
            <a:endParaRPr kumimoji="1" lang="en-US" altLang="ja-JP" sz="1900" dirty="0" smtClean="0"/>
          </a:p>
          <a:p>
            <a:pPr marL="45720" indent="0">
              <a:buNone/>
            </a:pPr>
            <a:r>
              <a:rPr lang="ja-JP" altLang="en-US" sz="1900" dirty="0" smtClean="0"/>
              <a:t>「コーチの諸問題に関する考察</a:t>
            </a:r>
            <a:r>
              <a:rPr lang="en-US" altLang="ja-JP" sz="1900" dirty="0" smtClean="0"/>
              <a:t>〜</a:t>
            </a:r>
            <a:r>
              <a:rPr lang="ja-JP" altLang="en-US" sz="1900" dirty="0" smtClean="0"/>
              <a:t>近年におけるアメリカの動向から」</a:t>
            </a:r>
            <a:endParaRPr lang="en-US" altLang="ja-JP" sz="1900" dirty="0" smtClean="0"/>
          </a:p>
          <a:p>
            <a:pPr marL="45720" indent="0">
              <a:buNone/>
            </a:pPr>
            <a:r>
              <a:rPr kumimoji="1" lang="ja-JP" altLang="en-US" sz="1900" dirty="0" smtClean="0"/>
              <a:t>「教師か、コーチか、運動部活動の指導と、コーチングの問題点」</a:t>
            </a:r>
            <a:endParaRPr kumimoji="1" lang="en-US" altLang="ja-JP" sz="1900" dirty="0" smtClean="0"/>
          </a:p>
          <a:p>
            <a:pPr marL="45720" indent="0">
              <a:buNone/>
            </a:pPr>
            <a:r>
              <a:rPr lang="ja-JP" altLang="en-US" sz="1900" dirty="0" smtClean="0"/>
              <a:t>著者　久保正秋</a:t>
            </a:r>
            <a:endParaRPr kumimoji="1" lang="ja-JP" altLang="en-US" sz="1900" dirty="0"/>
          </a:p>
        </p:txBody>
      </p:sp>
    </p:spTree>
    <p:extLst>
      <p:ext uri="{BB962C8B-B14F-4D97-AF65-F5344CB8AC3E}">
        <p14:creationId xmlns:p14="http://schemas.microsoft.com/office/powerpoint/2010/main" val="3795655016"/>
      </p:ext>
    </p:extLst>
  </p:cSld>
  <p:clrMapOvr>
    <a:masterClrMapping/>
  </p:clrMapOvr>
</p:sld>
</file>

<file path=ppt/theme/theme1.xml><?xml version="1.0" encoding="utf-8"?>
<a:theme xmlns:a="http://schemas.openxmlformats.org/drawingml/2006/main" name="スリップストリーム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スリップストリーム.thmx</Template>
  <TotalTime>48</TotalTime>
  <Words>181</Words>
  <Application>Microsoft Office PowerPoint</Application>
  <PresentationFormat>画面に合わせる (4:3)</PresentationFormat>
  <Paragraphs>39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ＭＳ ゴシック</vt:lpstr>
      <vt:lpstr>Georgia</vt:lpstr>
      <vt:lpstr>Trebuchet MS</vt:lpstr>
      <vt:lpstr>スリップストリーム</vt:lpstr>
      <vt:lpstr>理想のコーチング</vt:lpstr>
      <vt:lpstr>＜コーチングの定義＞</vt:lpstr>
      <vt:lpstr>＜理想のコーチング＞</vt:lpstr>
      <vt:lpstr>＜コーチングの問題点＞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理想のコーチング</dc:title>
  <dc:creator>御手洗 温子</dc:creator>
  <cp:lastModifiedBy>原田知幸</cp:lastModifiedBy>
  <cp:revision>6</cp:revision>
  <dcterms:created xsi:type="dcterms:W3CDTF">2014-05-29T14:41:42Z</dcterms:created>
  <dcterms:modified xsi:type="dcterms:W3CDTF">2014-06-13T02:10:45Z</dcterms:modified>
</cp:coreProperties>
</file>